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303" r:id="rId4"/>
    <p:sldId id="305" r:id="rId5"/>
    <p:sldId id="302" r:id="rId6"/>
    <p:sldId id="306" r:id="rId7"/>
    <p:sldId id="309" r:id="rId8"/>
    <p:sldId id="310" r:id="rId9"/>
    <p:sldId id="311" r:id="rId10"/>
    <p:sldId id="312" r:id="rId11"/>
    <p:sldId id="313" r:id="rId12"/>
    <p:sldId id="314" r:id="rId13"/>
    <p:sldId id="321" r:id="rId14"/>
    <p:sldId id="322" r:id="rId15"/>
    <p:sldId id="323" r:id="rId16"/>
    <p:sldId id="324" r:id="rId17"/>
    <p:sldId id="325" r:id="rId18"/>
    <p:sldId id="307" r:id="rId19"/>
    <p:sldId id="315" r:id="rId20"/>
    <p:sldId id="308" r:id="rId21"/>
    <p:sldId id="318" r:id="rId22"/>
    <p:sldId id="319" r:id="rId23"/>
    <p:sldId id="320" r:id="rId24"/>
    <p:sldId id="317" r:id="rId25"/>
    <p:sldId id="316" r:id="rId26"/>
    <p:sldId id="32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9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3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5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8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9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9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77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2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23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99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0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1958E-002D-4D46-98F5-A6AB16CB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650" y="2417917"/>
            <a:ext cx="10172700" cy="164592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재활승마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5BF2B2-D23E-44F7-AA7A-B6728B190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6" y="0"/>
            <a:ext cx="610803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E27618-7343-48A6-B6AF-DDC1FD07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12" y="0"/>
            <a:ext cx="53598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520FAC-DF50-41E4-91E4-AA3B01B846EC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A9B1A7-10B0-4B32-886A-B8416C71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6" y="776378"/>
            <a:ext cx="5925192" cy="4796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2B379-DE69-47AC-BC5F-BC90C4E519A9}"/>
              </a:ext>
            </a:extLst>
          </p:cNvPr>
          <p:cNvSpPr txBox="1"/>
          <p:nvPr/>
        </p:nvSpPr>
        <p:spPr>
          <a:xfrm>
            <a:off x="15441" y="639297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https://horse.samsung.com/front/horseKO/info/rehorse.jsp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3315CF-B956-4CA6-9726-AFDD7A3C2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808" y="681487"/>
            <a:ext cx="5925192" cy="49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7C8F54-0AEB-431B-8C6F-AA6C254F1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771"/>
            <a:ext cx="6116902" cy="39276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9607B5-E5D5-4398-9F99-E4248EAF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468" y="773771"/>
            <a:ext cx="6357532" cy="41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55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92A58A-DEA5-43F9-B80A-13418C9AF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467"/>
            <a:ext cx="6130674" cy="48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8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52C3D0-0929-4C48-869F-CBF578D7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203"/>
            <a:ext cx="6159016" cy="439084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BFB84D3-F46A-4846-84BC-5F528264739F}"/>
              </a:ext>
            </a:extLst>
          </p:cNvPr>
          <p:cNvCxnSpPr/>
          <p:nvPr/>
        </p:nvCxnSpPr>
        <p:spPr>
          <a:xfrm>
            <a:off x="664234" y="4209691"/>
            <a:ext cx="871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596D5B-DE36-4C34-8648-C5C4CC28E3C6}"/>
              </a:ext>
            </a:extLst>
          </p:cNvPr>
          <p:cNvCxnSpPr/>
          <p:nvPr/>
        </p:nvCxnSpPr>
        <p:spPr>
          <a:xfrm>
            <a:off x="1308340" y="4931435"/>
            <a:ext cx="871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78F71F1-C734-433F-830C-BEB1B5FE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72" y="3520476"/>
            <a:ext cx="4736616" cy="3234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F4CA2D-54A7-417F-B4F0-CAA3FF4FC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016" y="482363"/>
            <a:ext cx="5762727" cy="29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2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E166A2-559A-4489-8EA9-9575D254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0" y="905772"/>
            <a:ext cx="6049850" cy="5546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61D53D-419B-4174-99DF-12CB4A7F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33" y="1104179"/>
            <a:ext cx="5523856" cy="51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8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F7F2B9-6B6B-40AA-88D3-AFB01804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3" y="836762"/>
            <a:ext cx="5517671" cy="55640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10F58F-1FFA-4C12-B431-2E57D3F0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6762"/>
            <a:ext cx="6039467" cy="58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77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34D0AE-EA99-43B3-BD30-BDE196488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404"/>
            <a:ext cx="6388015" cy="43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18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5AC8F1-E011-439D-8ACD-C82DACBC9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6364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673679-C4CC-4EF4-A788-28B12B44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84" y="0"/>
            <a:ext cx="4986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2D9D01-6636-4128-AEE6-F8BF375A0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6" y="77637"/>
            <a:ext cx="50166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264626-5903-4533-B59D-BBECD39CC611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FD837-C9FB-4695-BBFF-8C3FCF03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570" y="0"/>
            <a:ext cx="5000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1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07E9FB-F925-4101-940A-00DC35AA145D}"/>
              </a:ext>
            </a:extLst>
          </p:cNvPr>
          <p:cNvSpPr txBox="1"/>
          <p:nvPr/>
        </p:nvSpPr>
        <p:spPr>
          <a:xfrm>
            <a:off x="166058" y="185114"/>
            <a:ext cx="6094562" cy="501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연구계획서</a:t>
            </a: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 (</a:t>
            </a: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국문으로 작성</a:t>
            </a: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)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 동기 및 목적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연구방법 및 연구결과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연구결론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참고문헌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*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분량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 : 2~3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페이지로 구성하여 사이트에 온라인 등록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*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자유양식이지만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위의 내용이 포함되어 있어야 하며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, </a:t>
            </a:r>
          </a:p>
          <a:p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순번을 표기하여 자세하게 작성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46AD36-FA09-43BA-9EC8-6EE2DF4B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298" y="185114"/>
            <a:ext cx="5684644" cy="32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3E316C-3390-4716-9195-59C5F1C4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3" y="0"/>
            <a:ext cx="501667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810FD2-ACE3-43CD-A8E4-A3FD90AF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380" y="0"/>
            <a:ext cx="504825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6A2433-A1A9-4C7F-B917-626B48AC9DE9}"/>
              </a:ext>
            </a:extLst>
          </p:cNvPr>
          <p:cNvCxnSpPr/>
          <p:nvPr/>
        </p:nvCxnSpPr>
        <p:spPr>
          <a:xfrm>
            <a:off x="8773064" y="3079631"/>
            <a:ext cx="19581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1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5A0DC-F599-4A06-8E5A-D0894CAB657F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580ACE-56D2-4F24-A0BC-77EB0BD91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053"/>
            <a:ext cx="6029864" cy="6076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3868B4-C9C1-4E25-B98D-729674926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584" y="60385"/>
            <a:ext cx="5099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54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E7112-B0DE-407D-8A71-B29A7405CD4A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792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E7112-B0DE-407D-8A71-B29A7405CD4A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96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B37593-F8E4-44F2-9EC8-70C0BF8ED6C8}"/>
              </a:ext>
            </a:extLst>
          </p:cNvPr>
          <p:cNvSpPr txBox="1"/>
          <p:nvPr/>
        </p:nvSpPr>
        <p:spPr>
          <a:xfrm>
            <a:off x="1438" y="992364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VR, AR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을 통한 </a:t>
            </a:r>
            <a:r>
              <a:rPr lang="ko-KR" altLang="en-US" b="1" dirty="0" err="1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재활승마가</a:t>
            </a:r>
            <a:b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</a:b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장애아동의 재활 치료에 미치는 영향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72824-6EA5-4C43-86FA-2B307C518760}"/>
              </a:ext>
            </a:extLst>
          </p:cNvPr>
          <p:cNvSpPr txBox="1"/>
          <p:nvPr/>
        </p:nvSpPr>
        <p:spPr>
          <a:xfrm>
            <a:off x="0" y="0"/>
            <a:ext cx="6094562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연구제목</a:t>
            </a:r>
            <a:endParaRPr lang="en-US" altLang="ko-KR" sz="1800" kern="0" dirty="0">
              <a:solidFill>
                <a:srgbClr val="FC0000"/>
              </a:solidFill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760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-1" y="0"/>
            <a:ext cx="10403458" cy="485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참고문헌</a:t>
            </a:r>
            <a:endParaRPr lang="en-US" altLang="ko-KR" sz="1800" kern="0" dirty="0">
              <a:solidFill>
                <a:srgbClr val="FC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endParaRPr lang="en-US" altLang="ko-KR" kern="0" dirty="0">
              <a:solidFill>
                <a:srgbClr val="FC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제주대학교 </a:t>
            </a:r>
            <a:r>
              <a:rPr lang="ko-KR" altLang="en-US" sz="2400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말산업전문인력양성센터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재활 힐링 승마체험</a:t>
            </a:r>
            <a:endParaRPr lang="en-US" altLang="ko-KR" sz="2400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2400" b="0" i="0" dirty="0">
                <a:solidFill>
                  <a:srgbClr val="222222"/>
                </a:solidFill>
                <a:effectLst/>
                <a:latin typeface="-apple-system"/>
              </a:rPr>
              <a:t>2011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년 말산업육성법을 제정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-apple-system"/>
              </a:rPr>
              <a:t>2012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년 </a:t>
            </a:r>
            <a:r>
              <a:rPr lang="ko-KR" altLang="en-US" sz="2400" b="0" i="0" dirty="0" err="1">
                <a:solidFill>
                  <a:srgbClr val="222222"/>
                </a:solidFill>
                <a:effectLst/>
                <a:latin typeface="-apple-system"/>
              </a:rPr>
              <a:t>재활승마지도사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 자격증을 국가공인으로 신설</a:t>
            </a:r>
            <a:br>
              <a:rPr lang="ko-KR" altLang="en-US" sz="2400" dirty="0"/>
            </a:br>
            <a:r>
              <a:rPr lang="ko-KR" altLang="en-US" sz="2400" b="0" i="0" dirty="0" err="1">
                <a:solidFill>
                  <a:srgbClr val="222222"/>
                </a:solidFill>
                <a:effectLst/>
                <a:latin typeface="-apple-system"/>
              </a:rPr>
              <a:t>삼성전자승마단이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 사회공헌활동</a:t>
            </a:r>
            <a:br>
              <a:rPr lang="ko-KR" altLang="en-US" sz="2400" dirty="0"/>
            </a:br>
            <a:br>
              <a:rPr lang="ko-KR" altLang="en-US" sz="2400" dirty="0"/>
            </a:br>
            <a:r>
              <a:rPr lang="ko-KR" altLang="en-US" sz="2400" b="0" i="0" dirty="0" err="1">
                <a:solidFill>
                  <a:srgbClr val="515151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세계장애인승마연맹</a:t>
            </a:r>
            <a:endParaRPr lang="en-US" altLang="ko-KR" sz="2400" b="0" i="0" dirty="0">
              <a:solidFill>
                <a:srgbClr val="515151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0" i="0" dirty="0" err="1">
                <a:solidFill>
                  <a:srgbClr val="515151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국제재활승마전문협회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3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5CBD9B-51DD-4B90-A5A2-825E9028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0" y="189781"/>
            <a:ext cx="5775154" cy="6668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43DD0-7E27-4C31-A997-080F8C4FFB67}"/>
              </a:ext>
            </a:extLst>
          </p:cNvPr>
          <p:cNvSpPr txBox="1"/>
          <p:nvPr/>
        </p:nvSpPr>
        <p:spPr>
          <a:xfrm>
            <a:off x="7676" y="650160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https://horse.samsung.com/front/horseKO/team/organ.jsp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1AC20-6D4E-44AE-AC87-E06D90CA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157" y="0"/>
            <a:ext cx="4417906" cy="39681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B05565-EA29-4A6A-9B1F-58D45D207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7" y="4155564"/>
            <a:ext cx="4570372" cy="14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4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C63D99C-FB79-47A2-9AA2-EA287D113CBD}"/>
              </a:ext>
            </a:extLst>
          </p:cNvPr>
          <p:cNvSpPr txBox="1"/>
          <p:nvPr/>
        </p:nvSpPr>
        <p:spPr>
          <a:xfrm>
            <a:off x="0" y="0"/>
            <a:ext cx="6094562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상황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35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337D75-9527-46C7-9145-84F0B42DE247}"/>
              </a:ext>
            </a:extLst>
          </p:cNvPr>
          <p:cNvSpPr txBox="1"/>
          <p:nvPr/>
        </p:nvSpPr>
        <p:spPr>
          <a:xfrm>
            <a:off x="1438" y="0"/>
            <a:ext cx="6094562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 동기 및 목적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DFA69-E753-47D0-8892-57C0A99776F3}"/>
              </a:ext>
            </a:extLst>
          </p:cNvPr>
          <p:cNvSpPr txBox="1"/>
          <p:nvPr/>
        </p:nvSpPr>
        <p:spPr>
          <a:xfrm>
            <a:off x="6104626" y="10698"/>
            <a:ext cx="612044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연구방법 및 연구결과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32241-E4CC-4F87-AC67-806119D2BE08}"/>
              </a:ext>
            </a:extLst>
          </p:cNvPr>
          <p:cNvSpPr txBox="1"/>
          <p:nvPr/>
        </p:nvSpPr>
        <p:spPr>
          <a:xfrm>
            <a:off x="0" y="577970"/>
            <a:ext cx="584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94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1C85F3-4052-474D-9BD7-A96F753C7AA9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연구결론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0051C-A62F-4C77-A36C-E6CC6362323E}"/>
              </a:ext>
            </a:extLst>
          </p:cNvPr>
          <p:cNvSpPr txBox="1"/>
          <p:nvPr/>
        </p:nvSpPr>
        <p:spPr>
          <a:xfrm>
            <a:off x="6096000" y="-1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참고문헌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30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3F80-8A72-4240-87AC-2B2D7C64BFB9}"/>
              </a:ext>
            </a:extLst>
          </p:cNvPr>
          <p:cNvSpPr txBox="1"/>
          <p:nvPr/>
        </p:nvSpPr>
        <p:spPr>
          <a:xfrm>
            <a:off x="12940" y="487569"/>
            <a:ext cx="121790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https://www.ibabynews.com/news/articleView.html?idxno=87329</a:t>
            </a:r>
          </a:p>
          <a:p>
            <a:endParaRPr lang="ko-KR" altLang="en-US" dirty="0"/>
          </a:p>
          <a:p>
            <a:r>
              <a:rPr lang="ko-KR" altLang="en-US" dirty="0"/>
              <a:t>https://m.sportschosun.com/news.htm?id=202004240100188810011944&amp;ServiceDate=20200423#_enliple</a:t>
            </a:r>
          </a:p>
          <a:p>
            <a:endParaRPr lang="ko-KR" altLang="en-US" dirty="0"/>
          </a:p>
          <a:p>
            <a:r>
              <a:rPr lang="ko-KR" altLang="en-US" dirty="0"/>
              <a:t>https://www.donga.com/news/Society/article/all/20191030/98147756/1</a:t>
            </a:r>
          </a:p>
          <a:p>
            <a:endParaRPr lang="ko-KR" altLang="en-US" dirty="0"/>
          </a:p>
          <a:p>
            <a:r>
              <a:rPr lang="ko-KR" altLang="en-US" dirty="0"/>
              <a:t>http://www.edujin.co.kr/news/articleView.html?idxno=17360</a:t>
            </a:r>
          </a:p>
          <a:p>
            <a:endParaRPr lang="ko-KR" altLang="en-US" dirty="0"/>
          </a:p>
          <a:p>
            <a:r>
              <a:rPr lang="ko-KR" altLang="en-US" dirty="0"/>
              <a:t>http://news.unn.net/news/articleView.html?idxno=235419</a:t>
            </a:r>
          </a:p>
          <a:p>
            <a:endParaRPr lang="ko-KR" altLang="en-US" dirty="0"/>
          </a:p>
          <a:p>
            <a:r>
              <a:rPr lang="ko-KR" altLang="en-US" dirty="0"/>
              <a:t>http://brainwood.co.kr/page_ihtV12/300</a:t>
            </a:r>
          </a:p>
        </p:txBody>
      </p:sp>
    </p:spTree>
    <p:extLst>
      <p:ext uri="{BB962C8B-B14F-4D97-AF65-F5344CB8AC3E}">
        <p14:creationId xmlns:p14="http://schemas.microsoft.com/office/powerpoint/2010/main" val="117133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E98E23-704F-4626-B3E2-F7F0F538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267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534834"/>
            <a:ext cx="781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https://www.ibabynews.com/news/articleView.html?idxno=87329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669A8-66B6-4782-BC09-A4E5D0BF4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60" y="0"/>
            <a:ext cx="603274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16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87BFD5-4669-48F8-93FB-4BA772240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" y="621101"/>
            <a:ext cx="6033331" cy="5155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1C00B-F57D-4E3A-8B67-0A1950A4D279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02276-40DA-48AA-BF4C-6895675F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2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7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B25089-37AA-43E8-9810-C5A3C4C4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6" y="0"/>
            <a:ext cx="584321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776260-7A68-4E99-B37F-EF93D18F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68" y="0"/>
            <a:ext cx="6334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BC58B-A623-4067-86C9-53377679B329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EDAE2F-1901-4A04-AC17-29F8750EBF18}"/>
              </a:ext>
            </a:extLst>
          </p:cNvPr>
          <p:cNvCxnSpPr/>
          <p:nvPr/>
        </p:nvCxnSpPr>
        <p:spPr>
          <a:xfrm>
            <a:off x="552091" y="1397479"/>
            <a:ext cx="3001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95E7F9E-2D72-4B31-A503-309C29672487}"/>
              </a:ext>
            </a:extLst>
          </p:cNvPr>
          <p:cNvCxnSpPr>
            <a:cxnSpLocks/>
          </p:cNvCxnSpPr>
          <p:nvPr/>
        </p:nvCxnSpPr>
        <p:spPr>
          <a:xfrm>
            <a:off x="552091" y="1670649"/>
            <a:ext cx="4218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120697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Adobe 고딕 Std B" panose="020B0800000000000000" pitchFamily="34" charset="-127"/>
            <a:ea typeface="Adobe 고딕 Std B" panose="020B08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547</TotalTime>
  <Words>251</Words>
  <Application>Microsoft Office PowerPoint</Application>
  <PresentationFormat>와이드스크린</PresentationFormat>
  <Paragraphs>48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Adobe 고딕 Std B</vt:lpstr>
      <vt:lpstr>-apple-system</vt:lpstr>
      <vt:lpstr>dotum</vt:lpstr>
      <vt:lpstr>맑은 고딕</vt:lpstr>
      <vt:lpstr>Arial</vt:lpstr>
      <vt:lpstr>Gill Sans MT</vt:lpstr>
      <vt:lpstr>소포</vt:lpstr>
      <vt:lpstr>재활승마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CNN과 KERAS를 이용한 쓰레기 분류기술 연구</dc:title>
  <dc:creator>jaydenc478@gmail.com</dc:creator>
  <cp:lastModifiedBy>김광일</cp:lastModifiedBy>
  <cp:revision>81</cp:revision>
  <dcterms:created xsi:type="dcterms:W3CDTF">2020-01-01T16:14:19Z</dcterms:created>
  <dcterms:modified xsi:type="dcterms:W3CDTF">2020-10-13T02:53:31Z</dcterms:modified>
</cp:coreProperties>
</file>